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</p:sldMasterIdLst>
  <p:notesMasterIdLst>
    <p:notesMasterId r:id="rId14"/>
  </p:notesMasterIdLst>
  <p:handoutMasterIdLst>
    <p:handoutMasterId r:id="rId15"/>
  </p:handoutMasterIdLst>
  <p:sldIdLst>
    <p:sldId id="265" r:id="rId6"/>
    <p:sldId id="256" r:id="rId7"/>
    <p:sldId id="257" r:id="rId8"/>
    <p:sldId id="268" r:id="rId9"/>
    <p:sldId id="275" r:id="rId10"/>
    <p:sldId id="274" r:id="rId11"/>
    <p:sldId id="273" r:id="rId12"/>
    <p:sldId id="264" r:id="rId13"/>
  </p:sldIdLst>
  <p:sldSz cx="12192000" cy="6858000"/>
  <p:notesSz cx="6797675" cy="9926638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FE0D1-FF7E-4803-AECA-06CCFE9F2CA2}" v="128" dt="2022-09-05T12:07:12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8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32" y="18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4104" y="2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8465084A-E12C-481A-B355-BE040308F854}"/>
              </a:ext>
            </a:extLst>
          </p:cNvPr>
          <p:cNvSpPr/>
          <p:nvPr/>
        </p:nvSpPr>
        <p:spPr>
          <a:xfrm>
            <a:off x="-1" y="9761197"/>
            <a:ext cx="6797676" cy="165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480" tIns="51740" rIns="103480" bIns="51740" spcCol="0" rtlCol="0" anchor="ctr"/>
          <a:lstStyle/>
          <a:p>
            <a:pPr algn="ctr"/>
            <a:endParaRPr lang="nl-NL"/>
          </a:p>
        </p:txBody>
      </p:sp>
      <p:sp>
        <p:nvSpPr>
          <p:cNvPr id="16" name="Tijdelijke aanduiding voor voettekst 1">
            <a:extLst>
              <a:ext uri="{FF2B5EF4-FFF2-40B4-BE49-F238E27FC236}">
                <a16:creationId xmlns:a16="http://schemas.microsoft.com/office/drawing/2014/main" id="{F4E4BB99-1663-4D4B-B4C5-A2D58C29F7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22484" y="9543827"/>
            <a:ext cx="3051087" cy="382814"/>
          </a:xfrm>
          <a:prstGeom prst="rect">
            <a:avLst/>
          </a:prstGeom>
        </p:spPr>
        <p:txBody>
          <a:bodyPr vert="horz" lIns="95532" tIns="47767" rIns="95532" bIns="47767" rtlCol="0" anchor="b"/>
          <a:lstStyle>
            <a:lvl1pPr algn="l">
              <a:defRPr sz="1300"/>
            </a:lvl1pPr>
          </a:lstStyle>
          <a:p>
            <a:r>
              <a:rPr lang="nl-NL" sz="1200">
                <a:latin typeface="Arial" panose="020B0604020202020204" pitchFamily="34" charset="0"/>
                <a:cs typeface="Arial" panose="020B0604020202020204" pitchFamily="34" charset="0"/>
              </a:rPr>
              <a:t>www.sioux.eu</a:t>
            </a:r>
            <a:endParaRPr lang="nl-N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fbeelding 6">
            <a:extLst>
              <a:ext uri="{FF2B5EF4-FFF2-40B4-BE49-F238E27FC236}">
                <a16:creationId xmlns:a16="http://schemas.microsoft.com/office/drawing/2014/main" id="{AB2EC0D0-43FA-41BE-B853-1FFE0DA3D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91" y="271315"/>
            <a:ext cx="1225995" cy="4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3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45659" cy="498056"/>
          </a:xfrm>
          <a:prstGeom prst="rect">
            <a:avLst/>
          </a:prstGeom>
        </p:spPr>
        <p:txBody>
          <a:bodyPr vert="horz" lIns="95532" tIns="47767" rIns="95532" bIns="47767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59" cy="498056"/>
          </a:xfrm>
          <a:prstGeom prst="rect">
            <a:avLst/>
          </a:prstGeom>
        </p:spPr>
        <p:txBody>
          <a:bodyPr vert="horz" lIns="95532" tIns="47767" rIns="95532" bIns="47767" rtlCol="0"/>
          <a:lstStyle>
            <a:lvl1pPr algn="r">
              <a:defRPr sz="1300"/>
            </a:lvl1pPr>
          </a:lstStyle>
          <a:p>
            <a:fld id="{824CB664-1D7D-4928-9E51-F023012F9627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32" tIns="47767" rIns="95532" bIns="47767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7"/>
            <a:ext cx="5438140" cy="3908613"/>
          </a:xfrm>
          <a:prstGeom prst="rect">
            <a:avLst/>
          </a:prstGeom>
        </p:spPr>
        <p:txBody>
          <a:bodyPr vert="horz" lIns="95532" tIns="47767" rIns="95532" bIns="4776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428587"/>
            <a:ext cx="2945659" cy="498055"/>
          </a:xfrm>
          <a:prstGeom prst="rect">
            <a:avLst/>
          </a:prstGeom>
        </p:spPr>
        <p:txBody>
          <a:bodyPr vert="horz" lIns="95532" tIns="47767" rIns="95532" bIns="47767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7"/>
            <a:ext cx="2945659" cy="498055"/>
          </a:xfrm>
          <a:prstGeom prst="rect">
            <a:avLst/>
          </a:prstGeom>
        </p:spPr>
        <p:txBody>
          <a:bodyPr vert="horz" lIns="95532" tIns="47767" rIns="95532" bIns="47767" rtlCol="0" anchor="b"/>
          <a:lstStyle>
            <a:lvl1pPr algn="r">
              <a:defRPr sz="1300"/>
            </a:lvl1pPr>
          </a:lstStyle>
          <a:p>
            <a:fld id="{A2865B37-E7C2-4203-AAEB-E7CE60D906C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0726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65B37-E7C2-4203-AAEB-E7CE60D906CA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460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65B37-E7C2-4203-AAEB-E7CE60D906CA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8797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65B37-E7C2-4203-AAEB-E7CE60D906CA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8478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65B37-E7C2-4203-AAEB-E7CE60D906CA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874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4" y="552701"/>
            <a:ext cx="7766200" cy="1117073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/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800000"/>
            <a:ext cx="12192000" cy="46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6010" y="6595180"/>
            <a:ext cx="2089799" cy="152349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0" bIns="0" anchor="ctr" anchorCtr="0">
            <a:spAutoFit/>
          </a:bodyPr>
          <a:lstStyle>
            <a:lvl1pPr marL="0" indent="0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 </a:t>
            </a:r>
          </a:p>
        </p:txBody>
      </p:sp>
      <p:pic>
        <p:nvPicPr>
          <p:cNvPr id="10" name="Afbeelding 3">
            <a:extLst>
              <a:ext uri="{FF2B5EF4-FFF2-40B4-BE49-F238E27FC236}">
                <a16:creationId xmlns:a16="http://schemas.microsoft.com/office/drawing/2014/main" id="{45AA004F-18A9-44F1-B76A-BCF56F8DF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000" y="568405"/>
            <a:ext cx="1908000" cy="66233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1378" y="6595180"/>
            <a:ext cx="828000" cy="152349"/>
          </a:xfrm>
          <a:prstGeom prst="rect">
            <a:avLst/>
          </a:prstGeom>
          <a:solidFill>
            <a:schemeClr val="accent1"/>
          </a:solidFill>
        </p:spPr>
        <p:txBody>
          <a:bodyPr lIns="0" tIns="0" rIns="36000" bIns="0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36E156C-7639-4DB6-87AC-B6FE48C7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06734" y="7188487"/>
            <a:ext cx="1834404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2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GB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CBD1C53-902A-4BA5-8C2B-AC8D9063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8263" y="7169219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067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9750" y="552700"/>
            <a:ext cx="11101388" cy="4825415"/>
          </a:xfrm>
          <a:prstGeom prst="rect">
            <a:avLst/>
          </a:prstGeo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430772" y="6385039"/>
            <a:ext cx="1182238" cy="200055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GB" sz="1300" b="1" noProof="0" dirty="0">
                <a:solidFill>
                  <a:schemeClr val="bg1"/>
                </a:solidFill>
              </a:rPr>
              <a:t>www.sioux.eu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8842D1D-4A9B-4D37-A97F-9CF3858C57E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93D9CA-5735-4F52-AE56-13C9B285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99294" y="7022196"/>
            <a:ext cx="1834404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2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GB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19DEFF8-97F9-4950-903B-AB7F2558FC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809369" y="7011473"/>
            <a:ext cx="281594" cy="180000"/>
          </a:xfrm>
          <a:solidFill>
            <a:schemeClr val="accent1"/>
          </a:solidFill>
        </p:spPr>
        <p:txBody>
          <a:bodyPr/>
          <a:lstStyle/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7527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0863" y="1584000"/>
            <a:ext cx="11090275" cy="45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600"/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32310" y="6589047"/>
            <a:ext cx="1834404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noProof="0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noProof="0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758889F-1D3C-4F27-926C-BC89D9804D7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177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770572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0863" y="1584000"/>
            <a:ext cx="7705725" cy="45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600"/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616950" y="1"/>
            <a:ext cx="3575050" cy="64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32310" y="6589047"/>
            <a:ext cx="1834404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noProof="0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noProof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B16008C-9F0D-47FD-9B78-658753ADCDA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59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01" userDrawn="1">
          <p15:clr>
            <a:srgbClr val="FBAE40"/>
          </p15:clr>
        </p15:guide>
        <p15:guide id="2" pos="542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0864" y="1584000"/>
            <a:ext cx="5365750" cy="45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600"/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75389" y="1584000"/>
            <a:ext cx="5365750" cy="4500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600"/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200"/>
            </a:lvl5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32310" y="6589047"/>
            <a:ext cx="1834404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noProof="0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noProof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6CC4854-3259-4525-8BE1-B07D96F22C9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988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0864" y="1584000"/>
            <a:ext cx="5365750" cy="45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275388" y="1584000"/>
            <a:ext cx="5365750" cy="45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32310" y="6589047"/>
            <a:ext cx="1834404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noProof="0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noProof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A4902D0-5C5D-4168-827F-B9822A8A877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82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-1"/>
            <a:ext cx="12192000" cy="64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275388" y="5940645"/>
            <a:ext cx="5916612" cy="360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lIns="0" tIns="0" rIns="324000" bIns="0">
            <a:normAutofit/>
          </a:bodyPr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32310" y="6589047"/>
            <a:ext cx="1834404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noProof="0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noProof="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78FD86A-C7D2-43FA-BB87-F761A16AD45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90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_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95389" y="7011473"/>
            <a:ext cx="281594" cy="180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275388" y="5940645"/>
            <a:ext cx="5916612" cy="360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lIns="0" tIns="0" rIns="324000" bIns="0">
            <a:normAutofit/>
          </a:bodyPr>
          <a:lstStyle>
            <a:lvl1pPr marL="0" indent="0" algn="r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</a:defRPr>
            </a:lvl1pPr>
            <a:lvl2pPr marL="6858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2pPr>
            <a:lvl3pPr marL="11430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3pPr>
            <a:lvl4pPr marL="16002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849994" y="7053568"/>
            <a:ext cx="1834404" cy="169277"/>
          </a:xfrm>
          <a:prstGeom prst="rect">
            <a:avLst/>
          </a:prstGeom>
          <a:noFill/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78FD86A-C7D2-43FA-BB87-F761A16AD45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192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863" y="552701"/>
            <a:ext cx="11090275" cy="1116000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3606" y="6589047"/>
            <a:ext cx="1783108" cy="169277"/>
          </a:xfrm>
          <a:prstGeom prst="rect">
            <a:avLst/>
          </a:prstGeom>
          <a:solidFill>
            <a:schemeClr val="accent1"/>
          </a:solidFill>
        </p:spPr>
        <p:txBody>
          <a:bodyPr wrap="none" lIns="36000" tIns="0" rIns="36000" bIns="0" anchor="ctr">
            <a:spAutoFit/>
          </a:bodyPr>
          <a:lstStyle>
            <a:lvl1pPr algn="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2FFAD36-0EFB-4D53-9EF8-3D7BAEE3E0B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  <a:noFill/>
        </p:spPr>
        <p:txBody>
          <a:bodyPr lIns="0" tIns="0" rIns="36000" bIns="0"/>
          <a:lstStyle>
            <a:lvl1pPr algn="r">
              <a:defRPr sz="1100" b="0">
                <a:solidFill>
                  <a:schemeClr val="bg2">
                    <a:lumMod val="6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207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39750" y="552700"/>
            <a:ext cx="11101388" cy="4825415"/>
          </a:xfrm>
          <a:prstGeom prst="rect">
            <a:avLst/>
          </a:prstGeo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56715D4-E606-4271-AC37-89BA0C957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4348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98000"/>
            <a:ext cx="12192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8000"/>
            <a:ext cx="12193057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3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47" userDrawn="1">
          <p15:clr>
            <a:srgbClr val="F26B43"/>
          </p15:clr>
        </p15:guide>
        <p15:guide id="4" pos="7333" userDrawn="1">
          <p15:clr>
            <a:srgbClr val="F26B43"/>
          </p15:clr>
        </p15:guide>
        <p15:guide id="5" orient="horz" pos="346" userDrawn="1">
          <p15:clr>
            <a:srgbClr val="F26B43"/>
          </p15:clr>
        </p15:guide>
        <p15:guide id="6" pos="3727" userDrawn="1">
          <p15:clr>
            <a:srgbClr val="F26B43"/>
          </p15:clr>
        </p15:guide>
        <p15:guide id="7" pos="39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5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6464"/>
            <a:ext cx="12192000" cy="162153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532C53E-C566-4D44-B8AB-E04CD5835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8263" y="6583686"/>
            <a:ext cx="281594" cy="180000"/>
          </a:xfrm>
          <a:prstGeom prst="rect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8E5DB763-12CC-464D-90CD-5DE35E233077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534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6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D0E049-0207-43AC-9E6E-31B9188B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5389" y="7011473"/>
            <a:ext cx="281594" cy="180000"/>
          </a:xfrm>
          <a:prstGeom prst="rect">
            <a:avLst/>
          </a:prstGeom>
        </p:spPr>
        <p:txBody>
          <a:bodyPr/>
          <a:lstStyle/>
          <a:p>
            <a:fld id="{8E5DB763-12CC-464D-90CD-5DE35E233077}" type="slidenum">
              <a:rPr lang="en-GB" noProof="0" smtClean="0"/>
              <a:pPr/>
              <a:t>1</a:t>
            </a:fld>
            <a:endParaRPr lang="en-GB" noProof="0"/>
          </a:p>
        </p:txBody>
      </p:sp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9945EBF2-D568-4E17-A764-4FA925C12305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E07D3D7-133A-43D5-AB67-E3C4F04194F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CD4CFD5-3DC2-486B-B51B-EA6F4FCE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49994" y="7053568"/>
            <a:ext cx="1834404" cy="169277"/>
          </a:xfrm>
          <a:prstGeom prst="rect">
            <a:avLst/>
          </a:prstGeom>
          <a:noFill/>
        </p:spPr>
        <p:txBody>
          <a:bodyPr/>
          <a:lstStyle/>
          <a:p>
            <a:r>
              <a:rPr lang="en-GB" noProof="0">
                <a:solidFill>
                  <a:schemeClr val="bg2">
                    <a:lumMod val="6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noProof="0" dirty="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9525EAC-A0A2-4275-9A20-EFA509862A4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827932" y="7039124"/>
            <a:ext cx="828000" cy="15234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8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Sajjad Mohammadian		</a:t>
            </a:r>
            <a:br>
              <a:rPr lang="en-GB" dirty="0"/>
            </a:br>
            <a:r>
              <a:rPr lang="en-GB" b="0" dirty="0"/>
              <a:t>Introduction – Sep 8</a:t>
            </a:r>
            <a:r>
              <a:rPr lang="en-GB" b="0" baseline="30000" dirty="0"/>
              <a:t>th</a:t>
            </a:r>
            <a:r>
              <a:rPr lang="en-GB" b="0" dirty="0"/>
              <a:t> , 2022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66010" y="6595180"/>
            <a:ext cx="1956749" cy="152349"/>
          </a:xfrm>
        </p:spPr>
        <p:txBody>
          <a:bodyPr/>
          <a:lstStyle/>
          <a:p>
            <a:r>
              <a:rPr lang="nl-NL" dirty="0"/>
              <a:t>Author: Sioux Technologies 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774B40F-1134-4123-B711-847458929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Tijdelijke aanduiding voor voettekst 9">
            <a:extLst>
              <a:ext uri="{FF2B5EF4-FFF2-40B4-BE49-F238E27FC236}">
                <a16:creationId xmlns:a16="http://schemas.microsoft.com/office/drawing/2014/main" id="{3A322539-BF2F-443B-995C-D63DB627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BBA46-0932-424F-8D0E-38F7C01A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2690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550862" y="1283027"/>
            <a:ext cx="7092771" cy="4500000"/>
          </a:xfrm>
        </p:spPr>
        <p:txBody>
          <a:bodyPr wrap="square">
            <a:normAutofit fontScale="85000" lnSpcReduction="10000"/>
          </a:bodyPr>
          <a:lstStyle/>
          <a:p>
            <a:r>
              <a:rPr lang="en-GB" dirty="0"/>
              <a:t>Rene Petrus Paulus Roelands</a:t>
            </a:r>
          </a:p>
          <a:p>
            <a:r>
              <a:rPr lang="en-GB" dirty="0"/>
              <a:t>Born in </a:t>
            </a:r>
            <a:r>
              <a:rPr lang="en-GB" dirty="0" err="1"/>
              <a:t>Boxtel</a:t>
            </a:r>
            <a:endParaRPr lang="en-GB" dirty="0"/>
          </a:p>
          <a:p>
            <a:r>
              <a:rPr lang="en-GB" dirty="0"/>
              <a:t>Age</a:t>
            </a:r>
          </a:p>
          <a:p>
            <a:r>
              <a:rPr lang="en-GB" dirty="0"/>
              <a:t>High school: Jacob Roelands Lyceum</a:t>
            </a:r>
          </a:p>
          <a:p>
            <a:r>
              <a:rPr lang="en-GB" dirty="0"/>
              <a:t>Eindhoven university of Technology</a:t>
            </a:r>
          </a:p>
          <a:p>
            <a:r>
              <a:rPr lang="en-GB" dirty="0" err="1"/>
              <a:t>Werktuigboukundig</a:t>
            </a:r>
            <a:r>
              <a:rPr lang="en-GB" dirty="0"/>
              <a:t> </a:t>
            </a:r>
            <a:r>
              <a:rPr lang="en-GB" dirty="0" err="1"/>
              <a:t>ingenieur</a:t>
            </a:r>
            <a:r>
              <a:rPr lang="en-GB" dirty="0"/>
              <a:t> (</a:t>
            </a:r>
            <a:r>
              <a:rPr lang="en-GB" dirty="0" err="1"/>
              <a:t>Msc</a:t>
            </a:r>
            <a:r>
              <a:rPr lang="en-GB" dirty="0"/>
              <a:t> mechanical engineering)</a:t>
            </a:r>
          </a:p>
          <a:p>
            <a:r>
              <a:rPr lang="en-GB" dirty="0"/>
              <a:t>Systems and control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nl-NL"/>
              <a:t>© Sioux 2022 | Confidential</a:t>
            </a:r>
            <a:endParaRPr lang="nl-NL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444E850-2B8B-4159-81B7-1757886DB4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Who am I?	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A6A3CA3-BA5D-4748-BDA0-4A8515069C9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7753D96-FBC0-47C0-9DBE-E354DE790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3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EA0FA-54DD-4152-AFA5-A6581BF34D61}"/>
              </a:ext>
            </a:extLst>
          </p:cNvPr>
          <p:cNvSpPr/>
          <p:nvPr/>
        </p:nvSpPr>
        <p:spPr>
          <a:xfrm>
            <a:off x="1315840" y="2299174"/>
            <a:ext cx="14065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50 </a:t>
            </a:r>
            <a:endParaRPr lang="nl-NL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30CCA41E-223B-411E-ADEE-1889EC8450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3" t="9484" r="15241" b="15715"/>
          <a:stretch/>
        </p:blipFill>
        <p:spPr bwMode="auto">
          <a:xfrm>
            <a:off x="8222291" y="3376595"/>
            <a:ext cx="3020037" cy="195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maakte foto">
            <a:extLst>
              <a:ext uri="{FF2B5EF4-FFF2-40B4-BE49-F238E27FC236}">
                <a16:creationId xmlns:a16="http://schemas.microsoft.com/office/drawing/2014/main" id="{5ECE2E90-E699-4CD4-86DE-C4B908E9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163" y="626736"/>
            <a:ext cx="2224120" cy="290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A2769-8CFC-475B-BE8B-E90F55DA7447}"/>
              </a:ext>
            </a:extLst>
          </p:cNvPr>
          <p:cNvSpPr txBox="1"/>
          <p:nvPr/>
        </p:nvSpPr>
        <p:spPr>
          <a:xfrm>
            <a:off x="5505997" y="3130373"/>
            <a:ext cx="21376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15D03"/>
              </a:buClr>
            </a:pPr>
            <a:r>
              <a:rPr lang="en-US" sz="2600" dirty="0">
                <a:solidFill>
                  <a:srgbClr val="FF0000"/>
                </a:solidFill>
              </a:rPr>
              <a:t>NOT FAMILY</a:t>
            </a:r>
            <a:endParaRPr lang="nl-NL" sz="2600" dirty="0" err="1">
              <a:solidFill>
                <a:srgbClr val="FF0000"/>
              </a:solidFill>
            </a:endParaRPr>
          </a:p>
        </p:txBody>
      </p:sp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576A57D0-D70C-43CC-ADAE-FCB45E94B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81" y="4776308"/>
            <a:ext cx="3486237" cy="159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1DD20B4-D68C-41A4-B363-8AC7EF6C8E77}"/>
              </a:ext>
            </a:extLst>
          </p:cNvPr>
          <p:cNvSpPr/>
          <p:nvPr/>
        </p:nvSpPr>
        <p:spPr>
          <a:xfrm rot="8224324">
            <a:off x="10076048" y="4490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564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1156C-D30C-4FBD-950A-98C97D16A1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Between 2 houses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0137-73C1-4E2D-B80E-AD5FF25DCFC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50863" y="1584000"/>
            <a:ext cx="5849935" cy="4500000"/>
          </a:xfrm>
        </p:spPr>
        <p:txBody>
          <a:bodyPr>
            <a:normAutofit/>
          </a:bodyPr>
          <a:lstStyle/>
          <a:p>
            <a:r>
              <a:rPr lang="en-US" dirty="0" err="1"/>
              <a:t>Cromvoirt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Boxtel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1F7B1-98DE-4BFA-BA3B-4A186C1E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4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6046A-4C45-442A-B1E7-E50FE0F7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A368B5-7BD1-42C1-BF36-E23DE5AB28E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2077D9-42AE-4B7B-960C-4B11FF57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381" y="685417"/>
            <a:ext cx="3572374" cy="2743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64C382-1410-4C48-8C0B-6D3B6256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762" y="3437453"/>
            <a:ext cx="3703496" cy="249356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A592E1-A876-478C-966F-0CD035692777}"/>
              </a:ext>
            </a:extLst>
          </p:cNvPr>
          <p:cNvSpPr/>
          <p:nvPr/>
        </p:nvSpPr>
        <p:spPr>
          <a:xfrm rot="3058553">
            <a:off x="7920879" y="684666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447D276-3A98-479C-A4AC-63392BA735FC}"/>
              </a:ext>
            </a:extLst>
          </p:cNvPr>
          <p:cNvSpPr/>
          <p:nvPr/>
        </p:nvSpPr>
        <p:spPr>
          <a:xfrm rot="8224324">
            <a:off x="9566519" y="387397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AD3ACC-5CE3-4EB3-9C60-2EE834F63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98" y="2220021"/>
            <a:ext cx="5658561" cy="400082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FA602529-24D9-4F5A-976D-4E60A9D372C2}"/>
              </a:ext>
            </a:extLst>
          </p:cNvPr>
          <p:cNvSpPr/>
          <p:nvPr/>
        </p:nvSpPr>
        <p:spPr>
          <a:xfrm rot="3058553">
            <a:off x="3090218" y="2724589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FCE36F0-DAF2-40D1-B9A2-7643AEFA4FB5}"/>
              </a:ext>
            </a:extLst>
          </p:cNvPr>
          <p:cNvSpPr/>
          <p:nvPr/>
        </p:nvSpPr>
        <p:spPr>
          <a:xfrm rot="8224324">
            <a:off x="5332032" y="42444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727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F842-15B5-4507-BE26-466042C83E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 experience</a:t>
            </a:r>
            <a:endParaRPr lang="nl-NL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772363-DC5D-41F3-A1BB-C8E7D99ED8E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256404" y="1563655"/>
            <a:ext cx="5064116" cy="44989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DA494-E953-4B7E-8169-2B3FB29F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A96A9-C32E-4B4E-A546-D869CFAE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A239B0-5BD8-4B36-8A72-68A503A4506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A45E4E2-6666-4842-A6E1-68DBBEA9BD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5" t="9381" r="19887" b="7613"/>
          <a:stretch/>
        </p:blipFill>
        <p:spPr bwMode="auto">
          <a:xfrm>
            <a:off x="1131243" y="4112098"/>
            <a:ext cx="1544782" cy="126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D26458-15CE-4045-84CA-2283E0FC7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09" y="5350397"/>
            <a:ext cx="2200582" cy="543001"/>
          </a:xfrm>
          <a:prstGeom prst="rect">
            <a:avLst/>
          </a:prstGeom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FC4FA362-279F-425B-AAE2-AEAC44C5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647" y="4746052"/>
            <a:ext cx="2691353" cy="269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534A0B85-FFBB-42BE-B654-42FB77A80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0" r="20699" b="7724"/>
          <a:stretch/>
        </p:blipFill>
        <p:spPr bwMode="auto">
          <a:xfrm>
            <a:off x="8914245" y="3832810"/>
            <a:ext cx="2102578" cy="182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A734A35-31CC-450A-AE60-1E8EED3766AF}"/>
              </a:ext>
            </a:extLst>
          </p:cNvPr>
          <p:cNvSpPr/>
          <p:nvPr/>
        </p:nvSpPr>
        <p:spPr>
          <a:xfrm rot="10642256" flipV="1">
            <a:off x="4796976" y="5400113"/>
            <a:ext cx="4262362" cy="13143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385E3AB-03F8-4F5D-8D7E-3E27380330DA}"/>
              </a:ext>
            </a:extLst>
          </p:cNvPr>
          <p:cNvSpPr/>
          <p:nvPr/>
        </p:nvSpPr>
        <p:spPr>
          <a:xfrm rot="19423819" flipV="1">
            <a:off x="2704471" y="4112055"/>
            <a:ext cx="1815636" cy="13819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90B584-7867-4C47-8A67-C216D8F8EE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4471" y="2374445"/>
            <a:ext cx="1762371" cy="1114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DA7D7A-4E20-4D09-B3D6-D779634F9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0194" y="759723"/>
            <a:ext cx="2119024" cy="1656044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B3DAF2E5-7A38-41C6-8FB9-0850467716FC}"/>
              </a:ext>
            </a:extLst>
          </p:cNvPr>
          <p:cNvSpPr/>
          <p:nvPr/>
        </p:nvSpPr>
        <p:spPr>
          <a:xfrm rot="9262283" flipV="1">
            <a:off x="6474885" y="1870428"/>
            <a:ext cx="2703188" cy="12029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CA5F1F-0C3A-4869-AAB0-CDA7D540B1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445" y="2225683"/>
            <a:ext cx="1733792" cy="1076475"/>
          </a:xfrm>
          <a:prstGeom prst="rect">
            <a:avLst/>
          </a:prstGeom>
        </p:spPr>
      </p:pic>
      <p:pic>
        <p:nvPicPr>
          <p:cNvPr id="3084" name="Picture 12" descr="Image result for grob 350">
            <a:extLst>
              <a:ext uri="{FF2B5EF4-FFF2-40B4-BE49-F238E27FC236}">
                <a16:creationId xmlns:a16="http://schemas.microsoft.com/office/drawing/2014/main" id="{33C2BF87-C188-4AF1-868F-1D01CBE5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57" y="1275463"/>
            <a:ext cx="1762371" cy="117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0E5FB6BC-18DF-4D4B-B87F-F6F4F7D03361}"/>
              </a:ext>
            </a:extLst>
          </p:cNvPr>
          <p:cNvSpPr/>
          <p:nvPr/>
        </p:nvSpPr>
        <p:spPr>
          <a:xfrm rot="1581513" flipV="1">
            <a:off x="2549228" y="2768372"/>
            <a:ext cx="1983757" cy="13459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6408062-A208-4A99-AB7E-C1E825D3BA5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116"/>
            <a:ext cx="12192000" cy="423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5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3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BF6F79C4-04C5-4D02-B5D6-5AFC2A5B1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4" t="32034" r="16646"/>
          <a:stretch/>
        </p:blipFill>
        <p:spPr bwMode="auto">
          <a:xfrm>
            <a:off x="675024" y="1139834"/>
            <a:ext cx="3157886" cy="181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1156C-D30C-4FBD-950A-98C97D16A1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 life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1F7B1-98DE-4BFA-BA3B-4A186C1E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6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6046A-4C45-442A-B1E7-E50FE0F7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A368B5-7BD1-42C1-BF36-E23DE5AB28E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Cromvoirt viert maandag carnaval met bescheiden optocht | Carnaval | bd.nl">
            <a:extLst>
              <a:ext uri="{FF2B5EF4-FFF2-40B4-BE49-F238E27FC236}">
                <a16:creationId xmlns:a16="http://schemas.microsoft.com/office/drawing/2014/main" id="{4A6974B9-E2E9-4440-AE59-2DC9218D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323" y="3686784"/>
            <a:ext cx="4447391" cy="249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6821931-15E1-4A3E-9538-C8E78E6739DE}"/>
              </a:ext>
            </a:extLst>
          </p:cNvPr>
          <p:cNvSpPr/>
          <p:nvPr/>
        </p:nvSpPr>
        <p:spPr>
          <a:xfrm rot="2551944">
            <a:off x="2437847" y="85740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4" name="Picture 6" descr="Image result for knee injury">
            <a:extLst>
              <a:ext uri="{FF2B5EF4-FFF2-40B4-BE49-F238E27FC236}">
                <a16:creationId xmlns:a16="http://schemas.microsoft.com/office/drawing/2014/main" id="{68615B55-1764-44E2-8353-789F6D87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026" y="1139834"/>
            <a:ext cx="1277660" cy="181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ree, grass, outdoor, sky&#10;&#10;Description automatically generated">
            <a:extLst>
              <a:ext uri="{FF2B5EF4-FFF2-40B4-BE49-F238E27FC236}">
                <a16:creationId xmlns:a16="http://schemas.microsoft.com/office/drawing/2014/main" id="{667DF481-EB98-4112-85BA-F2503759EB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24" y="3086738"/>
            <a:ext cx="4116745" cy="3087559"/>
          </a:xfrm>
          <a:prstGeom prst="rect">
            <a:avLst/>
          </a:prstGeom>
        </p:spPr>
      </p:pic>
      <p:pic>
        <p:nvPicPr>
          <p:cNvPr id="19" name="Picture 18" descr="A picture containing floor, indoor, hard, wood&#10;&#10;Description automatically generated">
            <a:extLst>
              <a:ext uri="{FF2B5EF4-FFF2-40B4-BE49-F238E27FC236}">
                <a16:creationId xmlns:a16="http://schemas.microsoft.com/office/drawing/2014/main" id="{1178A686-2B8F-4A9B-9499-E5131CEB0C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4" t="5260" r="19936" b="11437"/>
          <a:stretch/>
        </p:blipFill>
        <p:spPr>
          <a:xfrm>
            <a:off x="10274882" y="1129914"/>
            <a:ext cx="1291832" cy="2499255"/>
          </a:xfrm>
          <a:prstGeom prst="rect">
            <a:avLst/>
          </a:prstGeom>
        </p:spPr>
      </p:pic>
      <p:pic>
        <p:nvPicPr>
          <p:cNvPr id="27" name="Picture 26" descr="A person holding a glass of beer&#10;&#10;Description automatically generated with medium confidence">
            <a:extLst>
              <a:ext uri="{FF2B5EF4-FFF2-40B4-BE49-F238E27FC236}">
                <a16:creationId xmlns:a16="http://schemas.microsoft.com/office/drawing/2014/main" id="{9F9F3DA7-C101-4E3C-AB48-56FC7D6650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777" y="1123056"/>
            <a:ext cx="1892326" cy="2523102"/>
          </a:xfrm>
          <a:prstGeom prst="rect">
            <a:avLst/>
          </a:prstGeom>
        </p:spPr>
      </p:pic>
      <p:pic>
        <p:nvPicPr>
          <p:cNvPr id="21" name="Picture 20" descr="A glass of beer on a table&#10;&#10;Description automatically generated with medium confidence">
            <a:extLst>
              <a:ext uri="{FF2B5EF4-FFF2-40B4-BE49-F238E27FC236}">
                <a16:creationId xmlns:a16="http://schemas.microsoft.com/office/drawing/2014/main" id="{E3886738-0048-4AAB-B927-765C0562349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6" t="8060" r="24688" b="13150"/>
          <a:stretch/>
        </p:blipFill>
        <p:spPr>
          <a:xfrm>
            <a:off x="7450480" y="1115987"/>
            <a:ext cx="1254566" cy="252310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42A023-9ECB-4A97-BB1F-C92943F62324}"/>
              </a:ext>
            </a:extLst>
          </p:cNvPr>
          <p:cNvSpPr/>
          <p:nvPr/>
        </p:nvSpPr>
        <p:spPr>
          <a:xfrm rot="8224324">
            <a:off x="8778565" y="370903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FEB820A-D14B-46C1-A854-AFE4756676AF}"/>
              </a:ext>
            </a:extLst>
          </p:cNvPr>
          <p:cNvSpPr/>
          <p:nvPr/>
        </p:nvSpPr>
        <p:spPr>
          <a:xfrm rot="8224324">
            <a:off x="9912458" y="79425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ross 29">
            <a:extLst>
              <a:ext uri="{FF2B5EF4-FFF2-40B4-BE49-F238E27FC236}">
                <a16:creationId xmlns:a16="http://schemas.microsoft.com/office/drawing/2014/main" id="{7E64D47A-EFF8-4AFE-A2AE-44401E5CD36D}"/>
              </a:ext>
            </a:extLst>
          </p:cNvPr>
          <p:cNvSpPr/>
          <p:nvPr/>
        </p:nvSpPr>
        <p:spPr>
          <a:xfrm rot="18953044">
            <a:off x="909892" y="807528"/>
            <a:ext cx="2542829" cy="2484587"/>
          </a:xfrm>
          <a:prstGeom prst="plus">
            <a:avLst>
              <a:gd name="adj" fmla="val 434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27F9FD5-2F34-4020-8C5A-A58ED17BA875}"/>
              </a:ext>
            </a:extLst>
          </p:cNvPr>
          <p:cNvSpPr/>
          <p:nvPr/>
        </p:nvSpPr>
        <p:spPr>
          <a:xfrm rot="3058553">
            <a:off x="7691864" y="3709037"/>
            <a:ext cx="978408" cy="48463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24" descr="A dog playing with a frisbee in a swimming pool&#10;&#10;Description automatically generated with medium confidence">
            <a:extLst>
              <a:ext uri="{FF2B5EF4-FFF2-40B4-BE49-F238E27FC236}">
                <a16:creationId xmlns:a16="http://schemas.microsoft.com/office/drawing/2014/main" id="{55F1D5D2-DBBB-4FCF-9CCE-6E596887ED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815" y="337073"/>
            <a:ext cx="3000956" cy="616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31" grpId="0" animBg="1"/>
      <p:bldP spid="30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D37D-1E96-4EBE-8AC1-7D1F61154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439" y="2871000"/>
            <a:ext cx="11090275" cy="1116000"/>
          </a:xfrm>
        </p:spPr>
        <p:txBody>
          <a:bodyPr/>
          <a:lstStyle/>
          <a:p>
            <a:pPr algn="ctr"/>
            <a:r>
              <a:rPr lang="en-US" dirty="0"/>
              <a:t>Thanks a lot for your time and attention!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FE6C-CE33-40A6-AE5F-9C6CBB5B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7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F4840-F668-4973-8B6C-8E31238C4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479034-A9B1-423C-B0D1-1C365EE079F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24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Source of </a:t>
            </a:r>
            <a:br>
              <a:rPr lang="en-GB" dirty="0"/>
            </a:br>
            <a:r>
              <a:rPr lang="en-GB" dirty="0"/>
              <a:t>your technology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EADE057-B1DF-4C93-9CD4-7FF6597C186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036C4C5-7B60-4868-822B-D3313D891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ea typeface="Open Sans" panose="020B0606030504020204" pitchFamily="34" charset="0"/>
                <a:cs typeface="Open Sans" panose="020B0606030504020204" pitchFamily="34" charset="0"/>
              </a:rPr>
              <a:t>© Sioux 2022 | Confidential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EA7D6-C0A1-4837-A9FE-86EE3F9B15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E5DB763-12CC-464D-90CD-5DE35E233077}" type="slidenum">
              <a:rPr lang="en-GB" noProof="0" smtClean="0"/>
              <a:pPr/>
              <a:t>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1428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oux style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F15D03"/>
      </a:accent1>
      <a:accent2>
        <a:srgbClr val="AE2230"/>
      </a:accent2>
      <a:accent3>
        <a:srgbClr val="6E3695"/>
      </a:accent3>
      <a:accent4>
        <a:srgbClr val="00AEEF"/>
      </a:accent4>
      <a:accent5>
        <a:srgbClr val="6CBAC7"/>
      </a:accent5>
      <a:accent6>
        <a:srgbClr val="70BF43"/>
      </a:accent6>
      <a:hlink>
        <a:srgbClr val="F15D03"/>
      </a:hlink>
      <a:folHlink>
        <a:srgbClr val="6CBAC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buClr>
            <a:srgbClr val="F15D03"/>
          </a:buClr>
          <a:buFont typeface="Wingdings" panose="05000000000000000000" pitchFamily="2" charset="2"/>
          <a:buChar char="§"/>
          <a:defRPr sz="26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Sioux_16x9" id="{E3ADD94B-2447-481A-91DB-C3D9AEB352CD}" vid="{03945244-D7C7-4F15-8645-370FECA242AF}"/>
    </a:ext>
  </a:extLst>
</a:theme>
</file>

<file path=ppt/theme/theme2.xml><?xml version="1.0" encoding="utf-8"?>
<a:theme xmlns:a="http://schemas.openxmlformats.org/drawingml/2006/main" name="Custom Design">
  <a:themeElements>
    <a:clrScheme name="Sioux">
      <a:dk1>
        <a:sysClr val="windowText" lastClr="000000"/>
      </a:dk1>
      <a:lt1>
        <a:srgbClr val="FFFFFF"/>
      </a:lt1>
      <a:dk2>
        <a:srgbClr val="324D5A"/>
      </a:dk2>
      <a:lt2>
        <a:srgbClr val="CCD2D6"/>
      </a:lt2>
      <a:accent1>
        <a:srgbClr val="F15D03"/>
      </a:accent1>
      <a:accent2>
        <a:srgbClr val="70BF43"/>
      </a:accent2>
      <a:accent3>
        <a:srgbClr val="00AEEF"/>
      </a:accent3>
      <a:accent4>
        <a:srgbClr val="CCD2D6"/>
      </a:accent4>
      <a:accent5>
        <a:srgbClr val="AE2230"/>
      </a:accent5>
      <a:accent6>
        <a:srgbClr val="324D5A"/>
      </a:accent6>
      <a:hlink>
        <a:srgbClr val="AE2230"/>
      </a:hlink>
      <a:folHlink>
        <a:srgbClr val="5D6A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oux_16x9" id="{E3ADD94B-2447-481A-91DB-C3D9AEB352CD}" vid="{94FCEA3C-CCED-4EDC-83D0-5FEC5C31EB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8D1F753381D34A98CD09E35081DDF8" ma:contentTypeVersion="12" ma:contentTypeDescription="Create a new document." ma:contentTypeScope="" ma:versionID="9c5bbdecde5935c50848aaaf96ea27e0">
  <xsd:schema xmlns:xsd="http://www.w3.org/2001/XMLSchema" xmlns:xs="http://www.w3.org/2001/XMLSchema" xmlns:p="http://schemas.microsoft.com/office/2006/metadata/properties" xmlns:ns2="7c7dbe39-53fa-4eea-831a-04ae0b28df86" xmlns:ns3="ddd12792-457d-49e7-b5ec-0519a461a3eb" targetNamespace="http://schemas.microsoft.com/office/2006/metadata/properties" ma:root="true" ma:fieldsID="7f6860e3864bbe980acc0b07ff718948" ns2:_="" ns3:_="">
    <xsd:import namespace="7c7dbe39-53fa-4eea-831a-04ae0b28df86"/>
    <xsd:import namespace="ddd12792-457d-49e7-b5ec-0519a461a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7dbe39-53fa-4eea-831a-04ae0b28df8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12792-457d-49e7-b5ec-0519a461a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BDCA6A-ACDE-4706-B38B-786FA082C2D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911FF26-A1EF-41F1-980D-D8EE03F89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7dbe39-53fa-4eea-831a-04ae0b28df86"/>
    <ds:schemaRef ds:uri="ddd12792-457d-49e7-b5ec-0519a461a3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6D0CF41-E1FF-4196-852E-3083D36741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Sioux_16x9</Template>
  <TotalTime>0</TotalTime>
  <Words>127</Words>
  <Application>Microsoft Office PowerPoint</Application>
  <PresentationFormat>Widescreen</PresentationFormat>
  <Paragraphs>38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Wingdings</vt:lpstr>
      <vt:lpstr>Office Theme</vt:lpstr>
      <vt:lpstr>Custom Design</vt:lpstr>
      <vt:lpstr>PowerPoint Presentation</vt:lpstr>
      <vt:lpstr>Sajjad Mohammadian   Introduction – Sep 8th , 2022</vt:lpstr>
      <vt:lpstr>Who am I? </vt:lpstr>
      <vt:lpstr>Between 2 houses</vt:lpstr>
      <vt:lpstr>Work experience</vt:lpstr>
      <vt:lpstr>Personal life</vt:lpstr>
      <vt:lpstr>Thanks a lot for your time and attention!</vt:lpstr>
      <vt:lpstr>Source of  your technology</vt:lpstr>
    </vt:vector>
  </TitlesOfParts>
  <Company>Sioux Defaults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Sajjad Mohammadian</dc:creator>
  <cp:lastModifiedBy>Rene Roelands</cp:lastModifiedBy>
  <cp:revision>12</cp:revision>
  <cp:lastPrinted>2019-05-28T07:15:45Z</cp:lastPrinted>
  <dcterms:created xsi:type="dcterms:W3CDTF">2022-09-05T07:19:49Z</dcterms:created>
  <dcterms:modified xsi:type="dcterms:W3CDTF">2022-09-08T10:05:47Z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0x010100568D1F753381D34A98CD09E35081DDF8</vt:lpwstr>
  </property>
</Properties>
</file>